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963D-F4A8-4344-BFBC-7912F01CE0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6499B-FE85-453E-93E6-340B8BDB7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C292B-BAC9-415F-8128-4ECA20D4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F41C2-24DE-488A-A4EF-855F07EC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2BB0B-274E-4B1E-A0DD-9E7DF6C1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8910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38E9D-1143-4992-B78F-49C6B7517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C72E47-169A-4412-99E8-8A2BFF4A99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8D7C1-2B20-4573-9781-793FFFB5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546C9-C201-4515-B75F-722D2807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658B78-82A7-4B34-A04C-6AB1C581A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4617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5316C4-5612-4DD9-9E28-111B58E926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1E71B-12E1-4CBD-83F3-2C36F010D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FFCE-3509-4692-A38B-AFC7B1FB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40726-17CC-462E-B28E-4D18303A4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945ED-1AE3-4412-9C68-162E4BD2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8338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4B5CE-4EA8-4087-828F-8D9E6E1E5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75DB0-6B7B-4E9F-885A-172CEF7EB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7A685-426C-40E4-BA26-3945DFC8F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8B723-1495-41D8-BA32-EE5AC03F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ED42E-0F9F-4F15-A0EF-F9D9621F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8773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5C776-3500-4FCF-BDBC-E3EE5BC34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F708A6-F660-4FD5-8D74-30007F600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922DE-E374-4E53-964B-FAA2A9E6A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BBF2A-CF3F-4CBC-B3CA-C22055C39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3DDC3-0F53-4134-AED9-E2C3FF844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280392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1EC2F-0A85-49F7-9EF0-18A7872CB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59A10-8AE8-4199-A9F5-EEBA5466D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43188-260F-4678-B81C-7AE1368FB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0CA0A-5731-4ED0-8D96-C8ED7730A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396C8-E0E5-40D0-8F03-0FCC71720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4FD2E-D9F3-44C3-9516-A222A3DF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4696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9202A-1222-463F-B6B9-4F057430F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C4AA3-2E87-4EFC-B6A9-26C0C2AE8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37FEA-5BF6-4614-B262-124C6A658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DE26B8-2C09-4830-945C-7369D0A65A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C7B7CC-0B5D-401F-BB9B-576391BD95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E16A38-57DA-4547-8929-2068BB238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57F9E5-1C42-4EF3-BA1F-D7DE34B1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AADDBD-CDE5-4C22-AF04-444D7872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5713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E4D3F-DD22-44FA-8780-9E5FA6660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269E6-0BEB-418C-8DAA-D66CCE15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43EAB7-7B9C-468A-8128-795D011E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CA2E33-ABD0-4B9A-8EE9-E90C39FA4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60090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FEA462-99B3-49E3-8153-2A691EB44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9E7552-8A02-40B7-8B22-6798C447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D7903-FC33-4074-9003-EC4CB0ABD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47019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4B1FB-57DE-4852-B41A-FBDB25F29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37A30-2B3D-4C7C-A70F-157C6B3FE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E4E4D-547F-44B1-ACE6-7E99A7743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8DCB6-7118-4FB7-9705-94A2AE5F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56C94-A4A2-4A69-AAC7-10D440F4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817801-1D32-4096-A66A-A0428637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6860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57C64-32F2-4772-ADB7-4714F8E1B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5859F-8B04-4477-9E75-E67C14D98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AE4DF-0E6B-421B-900E-D6292010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D2588-5B48-43DB-A50D-F5BC2BC93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75880-1D29-40A2-AC7E-6A688E15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E2998-88CF-45B8-92A4-8B5D9B93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88290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FE4044-817E-4981-8B2A-5C288BCC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176A4-6760-40E1-B7EA-8832730E0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6D687-9A15-4C37-95EB-05EDB6A36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2EB6C-2B39-45A4-AAB7-75243532EB73}" type="datetimeFigureOut">
              <a:rPr lang="en-PH" smtClean="0"/>
              <a:t>28/05/2025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68C2F-3109-4B86-B2D2-65C2EF48C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070C9-49BD-4A8A-95B0-EDBAD0242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DAD2B-5212-47E8-9505-A1F9E90C1AE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5030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">
            <a:extLst>
              <a:ext uri="{FF2B5EF4-FFF2-40B4-BE49-F238E27FC236}">
                <a16:creationId xmlns:a16="http://schemas.microsoft.com/office/drawing/2014/main" id="{5795EB14-8D8A-4D63-A81C-87AD984D32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3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7E362D98-3F7A-4F25-A409-75B2855D38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9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44309772-442C-42DA-AC85-E17E8143B9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2DDB5332-A75D-4095-8B73-01FD1D8A6F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5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BA05AFCA-A09F-466C-8580-558EFEED8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76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2254D5F5-A092-48EF-8245-F2AA42FBB5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27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">
            <a:extLst>
              <a:ext uri="{FF2B5EF4-FFF2-40B4-BE49-F238E27FC236}">
                <a16:creationId xmlns:a16="http://schemas.microsoft.com/office/drawing/2014/main" id="{24D75BBB-D05E-43F9-AA2B-D90A376F64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95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>
            <a:extLst>
              <a:ext uri="{FF2B5EF4-FFF2-40B4-BE49-F238E27FC236}">
                <a16:creationId xmlns:a16="http://schemas.microsoft.com/office/drawing/2014/main" id="{3DD5F977-4BCB-4ECD-9EE1-EE890154FB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17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">
            <a:extLst>
              <a:ext uri="{FF2B5EF4-FFF2-40B4-BE49-F238E27FC236}">
                <a16:creationId xmlns:a16="http://schemas.microsoft.com/office/drawing/2014/main" id="{ED146760-7221-4393-9948-CC55288ADA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09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">
            <a:extLst>
              <a:ext uri="{FF2B5EF4-FFF2-40B4-BE49-F238E27FC236}">
                <a16:creationId xmlns:a16="http://schemas.microsoft.com/office/drawing/2014/main" id="{BF3290D4-8BB6-4737-848A-4E06DAE48F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53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">
            <a:extLst>
              <a:ext uri="{FF2B5EF4-FFF2-40B4-BE49-F238E27FC236}">
                <a16:creationId xmlns:a16="http://schemas.microsoft.com/office/drawing/2014/main" id="{F5B7906C-5F03-465C-8C4B-A3C9B4D719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37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>
            <a:extLst>
              <a:ext uri="{FF2B5EF4-FFF2-40B4-BE49-F238E27FC236}">
                <a16:creationId xmlns:a16="http://schemas.microsoft.com/office/drawing/2014/main" id="{41CDE3A5-3DDA-4944-84D2-68A6526AF6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7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">
            <a:extLst>
              <a:ext uri="{FF2B5EF4-FFF2-40B4-BE49-F238E27FC236}">
                <a16:creationId xmlns:a16="http://schemas.microsoft.com/office/drawing/2014/main" id="{20BB36C7-026E-45E5-9C78-30FB43F8FC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82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">
            <a:extLst>
              <a:ext uri="{FF2B5EF4-FFF2-40B4-BE49-F238E27FC236}">
                <a16:creationId xmlns:a16="http://schemas.microsoft.com/office/drawing/2014/main" id="{887EEDD7-3869-40A2-854A-4D811176E5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94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">
            <a:extLst>
              <a:ext uri="{FF2B5EF4-FFF2-40B4-BE49-F238E27FC236}">
                <a16:creationId xmlns:a16="http://schemas.microsoft.com/office/drawing/2014/main" id="{692B39D5-17B0-4957-837E-E01793FCE6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7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">
            <a:extLst>
              <a:ext uri="{FF2B5EF4-FFF2-40B4-BE49-F238E27FC236}">
                <a16:creationId xmlns:a16="http://schemas.microsoft.com/office/drawing/2014/main" id="{CAED4FC3-16EA-4048-B21A-58BC0E1A0B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0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">
            <a:extLst>
              <a:ext uri="{FF2B5EF4-FFF2-40B4-BE49-F238E27FC236}">
                <a16:creationId xmlns:a16="http://schemas.microsoft.com/office/drawing/2014/main" id="{F6F884B9-CA99-41DC-8444-15F7B8968A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78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">
            <a:extLst>
              <a:ext uri="{FF2B5EF4-FFF2-40B4-BE49-F238E27FC236}">
                <a16:creationId xmlns:a16="http://schemas.microsoft.com/office/drawing/2014/main" id="{4B1ECD90-8E6F-4538-A3FB-43A73E1A62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51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">
            <a:extLst>
              <a:ext uri="{FF2B5EF4-FFF2-40B4-BE49-F238E27FC236}">
                <a16:creationId xmlns:a16="http://schemas.microsoft.com/office/drawing/2014/main" id="{3979F325-6A0A-40E4-BD61-4C4A9CFEFC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27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">
            <a:extLst>
              <a:ext uri="{FF2B5EF4-FFF2-40B4-BE49-F238E27FC236}">
                <a16:creationId xmlns:a16="http://schemas.microsoft.com/office/drawing/2014/main" id="{F0C9A5CB-5051-4D79-93A2-E362CEA4CB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59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">
            <a:extLst>
              <a:ext uri="{FF2B5EF4-FFF2-40B4-BE49-F238E27FC236}">
                <a16:creationId xmlns:a16="http://schemas.microsoft.com/office/drawing/2014/main" id="{6E6E4B09-39BB-4370-8D4E-22C487FC94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24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">
            <a:extLst>
              <a:ext uri="{FF2B5EF4-FFF2-40B4-BE49-F238E27FC236}">
                <a16:creationId xmlns:a16="http://schemas.microsoft.com/office/drawing/2014/main" id="{DE728478-D01A-49BE-B4B5-085D1F96AD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79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F724F5-D307-4039-9EAA-137B3DBA3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9638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0">
            <a:extLst>
              <a:ext uri="{FF2B5EF4-FFF2-40B4-BE49-F238E27FC236}">
                <a16:creationId xmlns:a16="http://schemas.microsoft.com/office/drawing/2014/main" id="{E0E7B595-9F08-40E3-943F-9CA56DAFF3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300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">
            <a:extLst>
              <a:ext uri="{FF2B5EF4-FFF2-40B4-BE49-F238E27FC236}">
                <a16:creationId xmlns:a16="http://schemas.microsoft.com/office/drawing/2014/main" id="{CA53C896-1BA2-4994-AAC3-BD1FCDC11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83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">
            <a:extLst>
              <a:ext uri="{FF2B5EF4-FFF2-40B4-BE49-F238E27FC236}">
                <a16:creationId xmlns:a16="http://schemas.microsoft.com/office/drawing/2014/main" id="{A08FA9A4-CB49-4667-996A-06178A33FB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26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3">
            <a:extLst>
              <a:ext uri="{FF2B5EF4-FFF2-40B4-BE49-F238E27FC236}">
                <a16:creationId xmlns:a16="http://schemas.microsoft.com/office/drawing/2014/main" id="{974DC3F1-7713-4A69-A028-7CEC532D99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36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">
            <a:extLst>
              <a:ext uri="{FF2B5EF4-FFF2-40B4-BE49-F238E27FC236}">
                <a16:creationId xmlns:a16="http://schemas.microsoft.com/office/drawing/2014/main" id="{68094E43-2B2F-442D-95A2-EA292AF359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35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">
            <a:extLst>
              <a:ext uri="{FF2B5EF4-FFF2-40B4-BE49-F238E27FC236}">
                <a16:creationId xmlns:a16="http://schemas.microsoft.com/office/drawing/2014/main" id="{2B593E5D-2205-4462-A408-05E742C18C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12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">
            <a:extLst>
              <a:ext uri="{FF2B5EF4-FFF2-40B4-BE49-F238E27FC236}">
                <a16:creationId xmlns:a16="http://schemas.microsoft.com/office/drawing/2014/main" id="{C6E7F0D7-A607-452C-A9D1-ECB1B6FE04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07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7">
            <a:extLst>
              <a:ext uri="{FF2B5EF4-FFF2-40B4-BE49-F238E27FC236}">
                <a16:creationId xmlns:a16="http://schemas.microsoft.com/office/drawing/2014/main" id="{9478F051-0BDC-4869-A2A1-4FF0C2B435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0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8">
            <a:extLst>
              <a:ext uri="{FF2B5EF4-FFF2-40B4-BE49-F238E27FC236}">
                <a16:creationId xmlns:a16="http://schemas.microsoft.com/office/drawing/2014/main" id="{590C62B4-157B-4E43-9183-529CBB6716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83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9">
            <a:extLst>
              <a:ext uri="{FF2B5EF4-FFF2-40B4-BE49-F238E27FC236}">
                <a16:creationId xmlns:a16="http://schemas.microsoft.com/office/drawing/2014/main" id="{3873E76C-9DEB-4C04-B89E-C597B9A5BD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9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D92D16-4380-4379-8EA3-EC398D2BD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361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0">
            <a:extLst>
              <a:ext uri="{FF2B5EF4-FFF2-40B4-BE49-F238E27FC236}">
                <a16:creationId xmlns:a16="http://schemas.microsoft.com/office/drawing/2014/main" id="{466C9454-2494-436F-BFD4-ADE45C09E1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67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1">
            <a:extLst>
              <a:ext uri="{FF2B5EF4-FFF2-40B4-BE49-F238E27FC236}">
                <a16:creationId xmlns:a16="http://schemas.microsoft.com/office/drawing/2014/main" id="{8FFD0BE8-3577-4676-A331-93A8DC820E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5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2">
            <a:extLst>
              <a:ext uri="{FF2B5EF4-FFF2-40B4-BE49-F238E27FC236}">
                <a16:creationId xmlns:a16="http://schemas.microsoft.com/office/drawing/2014/main" id="{82C4E543-33C3-43CD-8125-1B72CEB841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284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3">
            <a:extLst>
              <a:ext uri="{FF2B5EF4-FFF2-40B4-BE49-F238E27FC236}">
                <a16:creationId xmlns:a16="http://schemas.microsoft.com/office/drawing/2014/main" id="{AEC01028-FD43-47E6-B966-A72F6DE423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14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4">
            <a:extLst>
              <a:ext uri="{FF2B5EF4-FFF2-40B4-BE49-F238E27FC236}">
                <a16:creationId xmlns:a16="http://schemas.microsoft.com/office/drawing/2014/main" id="{7FB8A677-780D-4661-9A96-7273CB44D9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259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5">
            <a:extLst>
              <a:ext uri="{FF2B5EF4-FFF2-40B4-BE49-F238E27FC236}">
                <a16:creationId xmlns:a16="http://schemas.microsoft.com/office/drawing/2014/main" id="{373F025F-9AA7-4439-AAEB-693CEDE3F2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634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6">
            <a:extLst>
              <a:ext uri="{FF2B5EF4-FFF2-40B4-BE49-F238E27FC236}">
                <a16:creationId xmlns:a16="http://schemas.microsoft.com/office/drawing/2014/main" id="{1E2ADEFD-E094-4E77-9D1B-2D9AB46B3B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53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7">
            <a:extLst>
              <a:ext uri="{FF2B5EF4-FFF2-40B4-BE49-F238E27FC236}">
                <a16:creationId xmlns:a16="http://schemas.microsoft.com/office/drawing/2014/main" id="{FF25316B-58B1-4948-B416-7954DBA20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46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8">
            <a:extLst>
              <a:ext uri="{FF2B5EF4-FFF2-40B4-BE49-F238E27FC236}">
                <a16:creationId xmlns:a16="http://schemas.microsoft.com/office/drawing/2014/main" id="{0E422B4D-B22B-400F-B260-9D602F630B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8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553594-5FD1-4B83-8756-F4C43B873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16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58335763-9F88-4B99-8949-04A08BAC0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11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">
            <a:extLst>
              <a:ext uri="{FF2B5EF4-FFF2-40B4-BE49-F238E27FC236}">
                <a16:creationId xmlns:a16="http://schemas.microsoft.com/office/drawing/2014/main" id="{E4FF8514-89B8-44A0-8C9F-125F64993E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96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">
            <a:extLst>
              <a:ext uri="{FF2B5EF4-FFF2-40B4-BE49-F238E27FC236}">
                <a16:creationId xmlns:a16="http://schemas.microsoft.com/office/drawing/2014/main" id="{EB4EA7E5-3180-4268-B27A-602FBCCA41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63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">
            <a:extLst>
              <a:ext uri="{FF2B5EF4-FFF2-40B4-BE49-F238E27FC236}">
                <a16:creationId xmlns:a16="http://schemas.microsoft.com/office/drawing/2014/main" id="{031CB391-9028-483F-81E6-3CF05F77EA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68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0</Words>
  <Application>Microsoft Office PowerPoint</Application>
  <PresentationFormat>Widescreen</PresentationFormat>
  <Paragraphs>0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</cp:revision>
  <dcterms:created xsi:type="dcterms:W3CDTF">2025-05-27T09:47:37Z</dcterms:created>
  <dcterms:modified xsi:type="dcterms:W3CDTF">2025-05-28T03:27:22Z</dcterms:modified>
</cp:coreProperties>
</file>