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9A11F-252B-4670-9CBD-847212BF7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699734-C1C1-4356-936F-EFAF942F2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D8BE-DFD7-49EE-9A3B-7780E4803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ECF17-2BBC-4B1F-808A-8304926D4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2B485E-B7B5-49ED-9D93-EF219CE4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89866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5E76-8FDE-4817-83DD-C6F903494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120291-ED2E-4BD7-A68C-D9B8250C5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C1BDF0-4DB9-4B16-9E4D-4DEF3D21F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E5918-9846-4F57-A621-F14470AD8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E1AAF-5AF3-42E8-8C9A-9D5D6C68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27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13949E-4EE8-4ED0-8CA9-63BA8B9A7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5093BB-CBFD-4E6D-B93C-791F11B17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C843B-08F9-41D9-8B34-4CB1E437B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FB027-0A9D-484C-82B8-53D61E58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B642A-DAEF-43FA-8FFC-34696E987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36258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C7639-B578-4A14-A4D0-B416EDE53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57558-31EC-4EA4-BAAF-D1CCAEAE2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1BD6E-2EC3-407A-ADC0-36DA6D68B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BC5E2-ED32-482D-95FD-4E94C9D7F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2DE79-FC4F-41CF-BF4D-BA38B1E15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72901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537C-EBDA-4838-862B-6666E940B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3C3B3-6199-4879-A666-F72AFC5A5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EC6FCB-A257-4E6B-A505-7A998999B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97FA65-E3CE-4B32-A87D-C27387DEA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44B7-59F4-4F04-9FF4-2DB5E0F6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6972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AF092-4E1D-4110-A4AC-E72288FD6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F8E02-E340-4E8A-9316-EF8F91664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1E2B31-2347-4E05-99A5-5E9BBE909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143EA1-8A82-4248-B052-7F9A57C5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AEFBA-E658-4174-8ADF-DD52F201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24B84-935F-499F-BA6D-E82FDBD9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9071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0C24-8336-4266-9549-BC521E51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1FA00-7A33-451E-87FE-2A6F6CF0F8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D16A80-5719-4DB7-B810-6D2C699720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B912E7-DACB-4642-86C5-FE0F8ED6DA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F087CA-6842-437F-B72B-28CC0F430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DA72F1-E674-469D-8A98-01EF302D7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8569E-BFDA-463A-AA01-AA70FCA3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F6BDB7-2765-4A3B-BCAE-B59F0CA2F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5838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A1A6-A4EF-4158-9A26-BF325B657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EB1A96-C5E4-41B6-B9FF-59CD736F7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B1657-736E-4C78-8E2C-3D2083319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63A03-BF51-4D89-A6E7-EB4E2CDF9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31932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CB7DD5-365D-4518-98F7-CE75BC2F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B782BC-40AF-4ED2-88EE-BB2793BB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20831B-20F6-4B9E-A976-A9B2C8752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845099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9A6A3-FBF4-4C09-9EC2-33AD43E8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6FDE-47D2-4D11-AE98-93CBC0306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AA7B96-C5DD-4BC1-B830-7ADC01A5BB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991B1-8723-4AB0-A196-605E78D06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DC4EB-4A33-4772-8899-DA6F6EC13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18485-5655-4769-8669-8D0E41C11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61570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5BE5-CFCB-4A3B-8EA7-B043DB057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B8F8BD-4DCE-458F-9D8A-64F866CEF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5CEC9-15F8-42EB-895C-8BD11F9A95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7B4F57-41ED-4454-88EA-525F32F1D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2504C-9F70-49D7-92DD-EF35E696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0CFDD0-260F-4FF1-A285-0E52D47B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970492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7A456-E7F0-4A08-B253-1CA3DB598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EC055-BF15-42C8-B720-A689B932B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9873D-C506-4300-9E0E-1FA7BD52FC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8D6EA-C35E-419D-BBDD-430FF82A8F9A}" type="datetimeFigureOut">
              <a:rPr lang="en-PH" smtClean="0"/>
              <a:t>05/02/2025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C5DCE-5FFC-4164-95C9-1B003C9C65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8491B-5A75-4C52-9A0C-C941118A8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A9D1-3AAC-443F-A7ED-7264B0BDD9E6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37880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">
            <a:extLst>
              <a:ext uri="{FF2B5EF4-FFF2-40B4-BE49-F238E27FC236}">
                <a16:creationId xmlns:a16="http://schemas.microsoft.com/office/drawing/2014/main" id="{22DBB559-580A-45D2-9A4D-B9FA7B487C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30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">
            <a:extLst>
              <a:ext uri="{FF2B5EF4-FFF2-40B4-BE49-F238E27FC236}">
                <a16:creationId xmlns:a16="http://schemas.microsoft.com/office/drawing/2014/main" id="{B69712BF-A17F-4B7E-8460-A35A9500E4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42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1">
            <a:extLst>
              <a:ext uri="{FF2B5EF4-FFF2-40B4-BE49-F238E27FC236}">
                <a16:creationId xmlns:a16="http://schemas.microsoft.com/office/drawing/2014/main" id="{D141EE4B-26C4-4959-BCC6-C597C54B0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23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">
            <a:extLst>
              <a:ext uri="{FF2B5EF4-FFF2-40B4-BE49-F238E27FC236}">
                <a16:creationId xmlns:a16="http://schemas.microsoft.com/office/drawing/2014/main" id="{758A1F2B-1D54-448A-A027-D574B0EEE3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22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">
            <a:extLst>
              <a:ext uri="{FF2B5EF4-FFF2-40B4-BE49-F238E27FC236}">
                <a16:creationId xmlns:a16="http://schemas.microsoft.com/office/drawing/2014/main" id="{61125FB6-2F16-4109-A564-9CEC0240CB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46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">
            <a:extLst>
              <a:ext uri="{FF2B5EF4-FFF2-40B4-BE49-F238E27FC236}">
                <a16:creationId xmlns:a16="http://schemas.microsoft.com/office/drawing/2014/main" id="{FCC1B0F0-C92E-4C14-869D-161DC4D5B5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56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">
            <a:extLst>
              <a:ext uri="{FF2B5EF4-FFF2-40B4-BE49-F238E27FC236}">
                <a16:creationId xmlns:a16="http://schemas.microsoft.com/office/drawing/2014/main" id="{27F26E97-EDFF-4CB8-BCBA-AA9F0AEB0F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88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">
            <a:extLst>
              <a:ext uri="{FF2B5EF4-FFF2-40B4-BE49-F238E27FC236}">
                <a16:creationId xmlns:a16="http://schemas.microsoft.com/office/drawing/2014/main" id="{A8B39582-C5E7-4A57-A306-9D60ED25EB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8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7">
            <a:extLst>
              <a:ext uri="{FF2B5EF4-FFF2-40B4-BE49-F238E27FC236}">
                <a16:creationId xmlns:a16="http://schemas.microsoft.com/office/drawing/2014/main" id="{13C4300E-335A-413C-860D-33219FF46D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7124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">
            <a:extLst>
              <a:ext uri="{FF2B5EF4-FFF2-40B4-BE49-F238E27FC236}">
                <a16:creationId xmlns:a16="http://schemas.microsoft.com/office/drawing/2014/main" id="{BBD9CD9D-D4D1-4C1C-B7E3-3E836084BE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5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9">
            <a:extLst>
              <a:ext uri="{FF2B5EF4-FFF2-40B4-BE49-F238E27FC236}">
                <a16:creationId xmlns:a16="http://schemas.microsoft.com/office/drawing/2014/main" id="{38D11F87-3D21-4095-8BE3-91A373C2A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356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">
            <a:extLst>
              <a:ext uri="{FF2B5EF4-FFF2-40B4-BE49-F238E27FC236}">
                <a16:creationId xmlns:a16="http://schemas.microsoft.com/office/drawing/2014/main" id="{6AFDAE7D-D43D-44E7-9B95-ED7388BE2D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1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">
            <a:extLst>
              <a:ext uri="{FF2B5EF4-FFF2-40B4-BE49-F238E27FC236}">
                <a16:creationId xmlns:a16="http://schemas.microsoft.com/office/drawing/2014/main" id="{ECFADB2A-8EC0-4FFB-AD87-1509C16D71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83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1">
            <a:extLst>
              <a:ext uri="{FF2B5EF4-FFF2-40B4-BE49-F238E27FC236}">
                <a16:creationId xmlns:a16="http://schemas.microsoft.com/office/drawing/2014/main" id="{72F2BB08-6F9D-4514-930E-413493AA2C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5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">
            <a:extLst>
              <a:ext uri="{FF2B5EF4-FFF2-40B4-BE49-F238E27FC236}">
                <a16:creationId xmlns:a16="http://schemas.microsoft.com/office/drawing/2014/main" id="{D7E04E54-58DC-4387-85E1-24CB92AD8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16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3">
            <a:extLst>
              <a:ext uri="{FF2B5EF4-FFF2-40B4-BE49-F238E27FC236}">
                <a16:creationId xmlns:a16="http://schemas.microsoft.com/office/drawing/2014/main" id="{D5B3E7A7-FF4D-4ACD-BAE7-79BB2C945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14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">
            <a:extLst>
              <a:ext uri="{FF2B5EF4-FFF2-40B4-BE49-F238E27FC236}">
                <a16:creationId xmlns:a16="http://schemas.microsoft.com/office/drawing/2014/main" id="{625E462C-9DA7-4172-9CAC-213773BD90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80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5">
            <a:extLst>
              <a:ext uri="{FF2B5EF4-FFF2-40B4-BE49-F238E27FC236}">
                <a16:creationId xmlns:a16="http://schemas.microsoft.com/office/drawing/2014/main" id="{DC0F3B45-DCF6-4CA8-B780-8E797260FC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96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6">
            <a:extLst>
              <a:ext uri="{FF2B5EF4-FFF2-40B4-BE49-F238E27FC236}">
                <a16:creationId xmlns:a16="http://schemas.microsoft.com/office/drawing/2014/main" id="{06CE21E1-6D43-4C17-B1B7-6B9140508A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7">
            <a:extLst>
              <a:ext uri="{FF2B5EF4-FFF2-40B4-BE49-F238E27FC236}">
                <a16:creationId xmlns:a16="http://schemas.microsoft.com/office/drawing/2014/main" id="{99D638CC-9059-4DAA-9CD2-C12C86BF63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80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">
            <a:extLst>
              <a:ext uri="{FF2B5EF4-FFF2-40B4-BE49-F238E27FC236}">
                <a16:creationId xmlns:a16="http://schemas.microsoft.com/office/drawing/2014/main" id="{C1C7967B-B54F-4EF8-A201-5A4019963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69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9">
            <a:extLst>
              <a:ext uri="{FF2B5EF4-FFF2-40B4-BE49-F238E27FC236}">
                <a16:creationId xmlns:a16="http://schemas.microsoft.com/office/drawing/2014/main" id="{4F7D4CE6-93A1-4325-A379-DFA0DBB41C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5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">
            <a:extLst>
              <a:ext uri="{FF2B5EF4-FFF2-40B4-BE49-F238E27FC236}">
                <a16:creationId xmlns:a16="http://schemas.microsoft.com/office/drawing/2014/main" id="{B707068D-0793-4940-A122-1C8EC0FB12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22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0">
            <a:extLst>
              <a:ext uri="{FF2B5EF4-FFF2-40B4-BE49-F238E27FC236}">
                <a16:creationId xmlns:a16="http://schemas.microsoft.com/office/drawing/2014/main" id="{5D2D304A-77E2-4868-806A-A1860BC9B9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8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1">
            <a:extLst>
              <a:ext uri="{FF2B5EF4-FFF2-40B4-BE49-F238E27FC236}">
                <a16:creationId xmlns:a16="http://schemas.microsoft.com/office/drawing/2014/main" id="{C26D4584-47FE-4F8F-AA01-B92F35BABB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49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2">
            <a:extLst>
              <a:ext uri="{FF2B5EF4-FFF2-40B4-BE49-F238E27FC236}">
                <a16:creationId xmlns:a16="http://schemas.microsoft.com/office/drawing/2014/main" id="{FC82B97A-3370-44BE-BE79-FF8E235B24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27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3">
            <a:extLst>
              <a:ext uri="{FF2B5EF4-FFF2-40B4-BE49-F238E27FC236}">
                <a16:creationId xmlns:a16="http://schemas.microsoft.com/office/drawing/2014/main" id="{157B7ACD-74B4-4A92-B722-B8FE85F0D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46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4">
            <a:extLst>
              <a:ext uri="{FF2B5EF4-FFF2-40B4-BE49-F238E27FC236}">
                <a16:creationId xmlns:a16="http://schemas.microsoft.com/office/drawing/2014/main" id="{4D8A470D-D848-4755-8463-BE7DE63B0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673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5">
            <a:extLst>
              <a:ext uri="{FF2B5EF4-FFF2-40B4-BE49-F238E27FC236}">
                <a16:creationId xmlns:a16="http://schemas.microsoft.com/office/drawing/2014/main" id="{FC397790-5E67-438F-91F3-E97C96A197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266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6">
            <a:extLst>
              <a:ext uri="{FF2B5EF4-FFF2-40B4-BE49-F238E27FC236}">
                <a16:creationId xmlns:a16="http://schemas.microsoft.com/office/drawing/2014/main" id="{E0F6BC00-499C-4CBA-AA4F-609A010F0D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39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">
            <a:extLst>
              <a:ext uri="{FF2B5EF4-FFF2-40B4-BE49-F238E27FC236}">
                <a16:creationId xmlns:a16="http://schemas.microsoft.com/office/drawing/2014/main" id="{1407D67E-C177-4527-90E8-5A867ED948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9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">
            <a:extLst>
              <a:ext uri="{FF2B5EF4-FFF2-40B4-BE49-F238E27FC236}">
                <a16:creationId xmlns:a16="http://schemas.microsoft.com/office/drawing/2014/main" id="{5944FFF3-2D03-4201-A80B-F33E609E23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454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">
            <a:extLst>
              <a:ext uri="{FF2B5EF4-FFF2-40B4-BE49-F238E27FC236}">
                <a16:creationId xmlns:a16="http://schemas.microsoft.com/office/drawing/2014/main" id="{11A9A542-FFD2-4622-9E0F-7CE0FACD8C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84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">
            <a:extLst>
              <a:ext uri="{FF2B5EF4-FFF2-40B4-BE49-F238E27FC236}">
                <a16:creationId xmlns:a16="http://schemas.microsoft.com/office/drawing/2014/main" id="{869BCBC2-C87F-4E3F-AFFF-97BC528BBF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10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8">
            <a:extLst>
              <a:ext uri="{FF2B5EF4-FFF2-40B4-BE49-F238E27FC236}">
                <a16:creationId xmlns:a16="http://schemas.microsoft.com/office/drawing/2014/main" id="{51D55BA1-2FFD-4393-B7D1-989BAF000D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43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">
            <a:extLst>
              <a:ext uri="{FF2B5EF4-FFF2-40B4-BE49-F238E27FC236}">
                <a16:creationId xmlns:a16="http://schemas.microsoft.com/office/drawing/2014/main" id="{4BB86BB2-8780-4348-A4A2-61D24A46F9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38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</cp:revision>
  <cp:lastPrinted>2025-02-05T07:08:59Z</cp:lastPrinted>
  <dcterms:created xsi:type="dcterms:W3CDTF">2025-02-05T06:41:11Z</dcterms:created>
  <dcterms:modified xsi:type="dcterms:W3CDTF">2025-02-05T07:15:02Z</dcterms:modified>
</cp:coreProperties>
</file>